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2007-1246-41DD-AA2C-AD49C9CC70A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AE0-BC33-40C2-8E31-49915D9AB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9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2007-1246-41DD-AA2C-AD49C9CC70A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AE0-BC33-40C2-8E31-49915D9AB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83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2007-1246-41DD-AA2C-AD49C9CC70A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AE0-BC33-40C2-8E31-49915D9AB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1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2007-1246-41DD-AA2C-AD49C9CC70A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AE0-BC33-40C2-8E31-49915D9AB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3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2007-1246-41DD-AA2C-AD49C9CC70A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AE0-BC33-40C2-8E31-49915D9AB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2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2007-1246-41DD-AA2C-AD49C9CC70A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AE0-BC33-40C2-8E31-49915D9AB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5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2007-1246-41DD-AA2C-AD49C9CC70A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AE0-BC33-40C2-8E31-49915D9AB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6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2007-1246-41DD-AA2C-AD49C9CC70A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AE0-BC33-40C2-8E31-49915D9AB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3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2007-1246-41DD-AA2C-AD49C9CC70A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AE0-BC33-40C2-8E31-49915D9AB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0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2007-1246-41DD-AA2C-AD49C9CC70A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AE0-BC33-40C2-8E31-49915D9AB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6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2007-1246-41DD-AA2C-AD49C9CC70A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BAE0-BC33-40C2-8E31-49915D9AB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1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42007-1246-41DD-AA2C-AD49C9CC70A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7BAE0-BC33-40C2-8E31-49915D9AB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2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6969"/>
            <a:ext cx="7772400" cy="23876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  <a:latin typeface="Leviathan Black" pitchFamily="50" charset="0"/>
              </a:rPr>
              <a:t>Presentation</a:t>
            </a:r>
            <a:br>
              <a:rPr lang="en-US" sz="4800" dirty="0" smtClean="0">
                <a:solidFill>
                  <a:schemeClr val="bg1"/>
                </a:solidFill>
                <a:latin typeface="Leviathan Black" pitchFamily="50" charset="0"/>
              </a:rPr>
            </a:br>
            <a:r>
              <a:rPr lang="en-US" sz="4800" dirty="0" smtClean="0">
                <a:solidFill>
                  <a:schemeClr val="bg1"/>
                </a:solidFill>
                <a:latin typeface="Leviathan Black" pitchFamily="50" charset="0"/>
              </a:rPr>
              <a:t>Title</a:t>
            </a:r>
            <a:endParaRPr lang="en-US" sz="4800" dirty="0">
              <a:solidFill>
                <a:schemeClr val="bg1"/>
              </a:solidFill>
              <a:latin typeface="Leviathan Black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65715"/>
            <a:ext cx="7315200" cy="1992086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  <a:latin typeface="Gotham Narrow Bold" pitchFamily="50" charset="0"/>
              </a:rPr>
              <a:t>Sub-title</a:t>
            </a:r>
            <a:endParaRPr lang="en-US" sz="4800" dirty="0">
              <a:solidFill>
                <a:schemeClr val="bg1"/>
              </a:solidFill>
              <a:latin typeface="Gotham Narrow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25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790303" y="1828800"/>
            <a:ext cx="7315200" cy="199208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Gotham Narrow Bold" pitchFamily="50" charset="0"/>
              </a:rPr>
              <a:t>Divider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Gotham Narrow Bold" pitchFamily="50" charset="0"/>
              </a:rPr>
              <a:t>Slide</a:t>
            </a:r>
            <a:endParaRPr lang="en-US" sz="4800" dirty="0">
              <a:solidFill>
                <a:schemeClr val="bg1"/>
              </a:solidFill>
              <a:latin typeface="Gotham Narrow Bold" pitchFamily="50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632166" y="5577841"/>
            <a:ext cx="5806440" cy="94052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baseline="30000" dirty="0" smtClean="0">
                <a:solidFill>
                  <a:schemeClr val="bg1"/>
                </a:solidFill>
                <a:latin typeface="Gotham Narrow Book" pitchFamily="50" charset="0"/>
              </a:rPr>
              <a:t>CLARION UNIVERSITY</a:t>
            </a:r>
          </a:p>
          <a:p>
            <a:pPr marL="0" indent="0">
              <a:buNone/>
            </a:pPr>
            <a:r>
              <a:rPr lang="en-US" sz="1900" baseline="30000" dirty="0" smtClean="0">
                <a:solidFill>
                  <a:schemeClr val="bg1"/>
                </a:solidFill>
                <a:latin typeface="Gotham Narrow Book" pitchFamily="50" charset="0"/>
              </a:rPr>
              <a:t>COLLEGE OF</a:t>
            </a:r>
          </a:p>
          <a:p>
            <a:pPr marL="0" indent="0">
              <a:buNone/>
            </a:pPr>
            <a:r>
              <a:rPr lang="en-US" sz="3000" baseline="30000" dirty="0" smtClean="0">
                <a:solidFill>
                  <a:schemeClr val="bg1"/>
                </a:solidFill>
                <a:latin typeface="Gotham Narrow Medium" pitchFamily="50" charset="0"/>
              </a:rPr>
              <a:t>ARTS &amp; SCIENCES</a:t>
            </a:r>
            <a:endParaRPr lang="en-US" sz="3000" dirty="0">
              <a:solidFill>
                <a:schemeClr val="bg1"/>
              </a:solidFill>
              <a:latin typeface="Gotham Narrow Mediu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615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083" y="1135836"/>
            <a:ext cx="7886700" cy="68979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133880"/>
                </a:solidFill>
                <a:latin typeface="Gotham Narrow Bold" pitchFamily="50" charset="0"/>
              </a:rPr>
              <a:t>Title</a:t>
            </a:r>
            <a:endParaRPr lang="en-US" sz="3600" dirty="0">
              <a:solidFill>
                <a:srgbClr val="133880"/>
              </a:solidFill>
              <a:latin typeface="Gotham Narrow Bold" pitchFamily="50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11083" y="1955800"/>
            <a:ext cx="268922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Gotham Narrow Book" pitchFamily="50" charset="0"/>
              </a:rPr>
              <a:t>Text column</a:t>
            </a:r>
            <a:endParaRPr lang="en-US" dirty="0">
              <a:latin typeface="Gotham Narrow Book" pitchFamily="50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3589563" y="1955800"/>
            <a:ext cx="268922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Gotham Narrow Book" pitchFamily="50" charset="0"/>
              </a:rPr>
              <a:t>Text column</a:t>
            </a:r>
            <a:endParaRPr lang="en-US" dirty="0">
              <a:latin typeface="Gotham Narrow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692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083" y="1135836"/>
            <a:ext cx="7886700" cy="68979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133880"/>
                </a:solidFill>
                <a:latin typeface="Gotham Narrow Bold" pitchFamily="50" charset="0"/>
              </a:rPr>
              <a:t>Title</a:t>
            </a:r>
            <a:endParaRPr lang="en-US" sz="3600" dirty="0">
              <a:solidFill>
                <a:srgbClr val="133880"/>
              </a:solidFill>
              <a:latin typeface="Gotham Narrow Bold" pitchFamily="50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11083" y="1955800"/>
            <a:ext cx="268922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Gotham Narrow Book" pitchFamily="50" charset="0"/>
              </a:rPr>
              <a:t>Text column</a:t>
            </a:r>
            <a:endParaRPr lang="en-US" dirty="0">
              <a:latin typeface="Gotham Narrow Book" pitchFamily="50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3589563" y="1955800"/>
            <a:ext cx="2689225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133880"/>
                </a:solidFill>
                <a:latin typeface="Knockout HTF29-JuniorLiteweight" pitchFamily="50" charset="0"/>
              </a:rPr>
              <a:t>Callout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133880"/>
                </a:solidFill>
                <a:latin typeface="Knockout HTF29-JuniorLiteweight" pitchFamily="50" charset="0"/>
              </a:rPr>
              <a:t>statement</a:t>
            </a:r>
            <a:endParaRPr lang="en-US" sz="4000" dirty="0">
              <a:solidFill>
                <a:srgbClr val="133880"/>
              </a:solidFill>
              <a:latin typeface="Knockout HTF29-JuniorLitewe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471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587" y="1135836"/>
            <a:ext cx="7782196" cy="68979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133880"/>
                </a:solidFill>
                <a:latin typeface="Gotham Narrow Bold" pitchFamily="50" charset="0"/>
              </a:rPr>
              <a:t>Title</a:t>
            </a:r>
            <a:endParaRPr lang="en-US" sz="3600" dirty="0">
              <a:solidFill>
                <a:srgbClr val="133880"/>
              </a:solidFill>
              <a:latin typeface="Gotham Narrow Bold" pitchFamily="50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15587" y="1982382"/>
            <a:ext cx="3642904" cy="41832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Text column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874078" y="1982382"/>
            <a:ext cx="3473088" cy="41832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Gotham Narrow Book" pitchFamily="50" charset="0"/>
              </a:rPr>
              <a:t>Text column</a:t>
            </a:r>
            <a:endParaRPr lang="en-US" dirty="0">
              <a:latin typeface="Gotham Narrow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821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083" y="1135836"/>
            <a:ext cx="7886700" cy="68979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133880"/>
                </a:solidFill>
                <a:latin typeface="Gotham Narrow Bold" pitchFamily="50" charset="0"/>
              </a:rPr>
              <a:t>Title</a:t>
            </a:r>
            <a:endParaRPr lang="en-US" sz="3600" dirty="0">
              <a:solidFill>
                <a:srgbClr val="133880"/>
              </a:solidFill>
              <a:latin typeface="Gotham Narrow Bold" pitchFamily="50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11083" y="1955800"/>
            <a:ext cx="5236574" cy="4351338"/>
          </a:xfrm>
        </p:spPr>
        <p:txBody>
          <a:bodyPr/>
          <a:lstStyle/>
          <a:p>
            <a:r>
              <a:rPr lang="en-US" smtClean="0">
                <a:latin typeface="Gotham Narrow Book" pitchFamily="50" charset="0"/>
              </a:rPr>
              <a:t>Bullet list</a:t>
            </a:r>
            <a:endParaRPr lang="en-US" dirty="0">
              <a:latin typeface="Gotham Narrow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417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083" y="1135836"/>
            <a:ext cx="7886700" cy="68979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133880"/>
                </a:solidFill>
                <a:latin typeface="Gotham Narrow Bold" pitchFamily="50" charset="0"/>
              </a:rPr>
              <a:t>Title</a:t>
            </a:r>
            <a:endParaRPr lang="en-US" sz="3600" dirty="0">
              <a:solidFill>
                <a:srgbClr val="133880"/>
              </a:solidFill>
              <a:latin typeface="Gotham Narrow Bold" pitchFamily="50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11083" y="1955800"/>
            <a:ext cx="5236574" cy="4351338"/>
          </a:xfrm>
        </p:spPr>
        <p:txBody>
          <a:bodyPr/>
          <a:lstStyle/>
          <a:p>
            <a:r>
              <a:rPr lang="en-US" dirty="0" smtClean="0">
                <a:latin typeface="Gotham Narrow Book" pitchFamily="50" charset="0"/>
              </a:rPr>
              <a:t>Bullet list</a:t>
            </a:r>
            <a:endParaRPr lang="en-US" dirty="0">
              <a:latin typeface="Gotham Narrow Book" pitchFamily="50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789961" y="3853544"/>
            <a:ext cx="2689225" cy="235603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133880"/>
                </a:solidFill>
                <a:latin typeface="Knockout HTF29-JuniorLiteweight" pitchFamily="50" charset="0"/>
              </a:rPr>
              <a:t>Sub-title</a:t>
            </a:r>
            <a:endParaRPr lang="en-US" sz="4000" dirty="0">
              <a:solidFill>
                <a:srgbClr val="133880"/>
              </a:solidFill>
              <a:latin typeface="Knockout HTF29-JuniorLitewe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833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35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Gotham Narrow Bold</vt:lpstr>
      <vt:lpstr>Gotham Narrow Book</vt:lpstr>
      <vt:lpstr>Gotham Narrow Medium</vt:lpstr>
      <vt:lpstr>Knockout HTF29-JuniorLiteweight</vt:lpstr>
      <vt:lpstr>Leviathan Black</vt:lpstr>
      <vt:lpstr>Office Theme</vt:lpstr>
      <vt:lpstr>Presentation Title</vt:lpstr>
      <vt:lpstr>PowerPoint Presentation</vt:lpstr>
      <vt:lpstr>Title</vt:lpstr>
      <vt:lpstr>Title</vt:lpstr>
      <vt:lpstr>Title</vt:lpstr>
      <vt:lpstr>Title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L. Henry</dc:creator>
  <cp:lastModifiedBy>Deborah L. Henry</cp:lastModifiedBy>
  <cp:revision>12</cp:revision>
  <dcterms:created xsi:type="dcterms:W3CDTF">2020-04-28T17:13:45Z</dcterms:created>
  <dcterms:modified xsi:type="dcterms:W3CDTF">2020-04-29T14:06:24Z</dcterms:modified>
</cp:coreProperties>
</file>