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5" r:id="rId8"/>
    <p:sldId id="261" r:id="rId9"/>
    <p:sldId id="26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B69"/>
    <a:srgbClr val="B69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F43-BAC0-460B-9A2D-BE312A1574DA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37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F43-BAC0-460B-9A2D-BE312A1574DA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2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F43-BAC0-460B-9A2D-BE312A1574DA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63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F43-BAC0-460B-9A2D-BE312A1574DA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1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F43-BAC0-460B-9A2D-BE312A1574DA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7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F43-BAC0-460B-9A2D-BE312A1574DA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00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F43-BAC0-460B-9A2D-BE312A1574DA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3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F43-BAC0-460B-9A2D-BE312A1574DA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92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F43-BAC0-460B-9A2D-BE312A1574DA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0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F43-BAC0-460B-9A2D-BE312A1574DA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4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F43-BAC0-460B-9A2D-BE312A1574DA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4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7AF43-BAC0-460B-9A2D-BE312A1574DA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69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195455"/>
            <a:ext cx="12192000" cy="1662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72240"/>
            <a:ext cx="9144000" cy="2643301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chemeClr val="bg1"/>
                </a:solidFill>
                <a:latin typeface="Arial Black" panose="020B0A04020102020204" pitchFamily="34" charset="0"/>
              </a:rPr>
              <a:t>PennWest</a:t>
            </a:r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 Clarion </a:t>
            </a:r>
            <a:r>
              <a:rPr lang="en-US" sz="5400" dirty="0" err="1">
                <a:solidFill>
                  <a:schemeClr val="bg1"/>
                </a:solidFill>
                <a:latin typeface="Arial Black" panose="020B0A04020102020204" pitchFamily="34" charset="0"/>
              </a:rPr>
              <a:t>BizPitch</a:t>
            </a:r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 Presentation Template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05642" cy="6858000"/>
          </a:xfrm>
          <a:prstGeom prst="rect">
            <a:avLst/>
          </a:prstGeom>
          <a:solidFill>
            <a:srgbClr val="B69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142" y="0"/>
            <a:ext cx="457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1E0B1F-88BC-4E06-953D-7E3E9A86F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624" y="5682273"/>
            <a:ext cx="7084166" cy="68890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3B33711-7F95-40DB-AF0D-EC63444B3A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324" y="5434078"/>
            <a:ext cx="1173055" cy="117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13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Summarize and wrap up any loose ends.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Restate your vision for the future of your company.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with a statement your audience will remember or spark their interest, or ask a question that will challenge them or invite them to get involved with your business.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your audience excited about your company!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05642" cy="6858000"/>
          </a:xfrm>
          <a:prstGeom prst="rect">
            <a:avLst/>
          </a:prstGeom>
          <a:solidFill>
            <a:srgbClr val="B69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142" y="0"/>
            <a:ext cx="457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01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Introduction – Big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 yourself and what/who your company is. What is your story? This is your first initial pitch to judges to inform them what it is you are trying to achieve. Grab their attention!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products or services do you offer?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your mission?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problems are being solved?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makes your business unique and stand out from other competition? Why is your business notable? Why should prospective customers choose your business?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05642" cy="6858000"/>
          </a:xfrm>
          <a:prstGeom prst="rect">
            <a:avLst/>
          </a:prstGeom>
          <a:solidFill>
            <a:srgbClr val="B69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142" y="0"/>
            <a:ext cx="457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4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Define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what the problem is that your company/product is going to solve.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need in the market?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the significance of this problem or need in the market.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should your audience care about this problem or need in the market?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05642" cy="6858000"/>
          </a:xfrm>
          <a:prstGeom prst="rect">
            <a:avLst/>
          </a:prstGeom>
          <a:solidFill>
            <a:srgbClr val="B69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142" y="0"/>
            <a:ext cx="457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96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your product or service alleviate the problem previously discussed?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an example of how your product works or what your service does.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05642" cy="6858000"/>
          </a:xfrm>
          <a:prstGeom prst="rect">
            <a:avLst/>
          </a:prstGeom>
          <a:solidFill>
            <a:srgbClr val="B69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142" y="0"/>
            <a:ext cx="457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85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Target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111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your business targeting? Does you product or service target a specific consumer or business?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what industry you are targeting. Are you targeting specific businesses (size of business, location)?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who your biggest consumer may be within your industry/market.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market size, growth, and trends.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who your ideal customer may be.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targeting specific demographics of your customers (age, gender, geographic location, income level, social class, needs, values, etc.)?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market segment(s) do you expect to capture?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challenges you may face in this market?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company’s potential in the market?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05642" cy="6858000"/>
          </a:xfrm>
          <a:prstGeom prst="rect">
            <a:avLst/>
          </a:prstGeom>
          <a:solidFill>
            <a:srgbClr val="B69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142" y="0"/>
            <a:ext cx="457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41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Marketing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Having a marketing strategy is critical to communicating your business to your target market.</a:t>
            </a:r>
          </a:p>
          <a:p>
            <a:r>
              <a:rPr lang="en-US" dirty="0">
                <a:solidFill>
                  <a:schemeClr val="bg1"/>
                </a:solidFill>
              </a:rPr>
              <a:t>What marketing platforms will you utilize?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Will social media be used?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Will digital or print media be utilized?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Will you have a website?</a:t>
            </a:r>
          </a:p>
          <a:p>
            <a:r>
              <a:rPr lang="en-US" dirty="0">
                <a:solidFill>
                  <a:schemeClr val="bg1"/>
                </a:solidFill>
              </a:rPr>
              <a:t>Will you be targeting your target market through specific marketing strategies (ex: Gen Z through Instagram)?</a:t>
            </a:r>
          </a:p>
          <a:p>
            <a:r>
              <a:rPr lang="en-US" dirty="0">
                <a:solidFill>
                  <a:schemeClr val="bg1"/>
                </a:solidFill>
              </a:rPr>
              <a:t>Describe how you plan to capture your target market and how you will communicate your products and/or services to these </a:t>
            </a:r>
            <a:r>
              <a:rPr lang="en-US">
                <a:solidFill>
                  <a:schemeClr val="bg1"/>
                </a:solidFill>
              </a:rPr>
              <a:t>specific consumers.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05642" cy="6858000"/>
          </a:xfrm>
          <a:prstGeom prst="rect">
            <a:avLst/>
          </a:prstGeom>
          <a:solidFill>
            <a:srgbClr val="B69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142" y="0"/>
            <a:ext cx="457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9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Financial Projections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will your idea make money? Is your business profitable and able to sustain itself?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profit margins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revenue remains after you have deducted expenses?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your business profitable?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direct costs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some direct costs to your business? 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Examples: material costs, labor costs, manufacturing</a:t>
            </a:r>
          </a:p>
          <a:p>
            <a:pPr lvl="2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05642" cy="6858000"/>
          </a:xfrm>
          <a:prstGeom prst="rect">
            <a:avLst/>
          </a:prstGeom>
          <a:solidFill>
            <a:srgbClr val="B69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142" y="0"/>
            <a:ext cx="457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473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Competitors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who your competitors are.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Competitors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 Competitors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these businesses compete with you?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they offer specialty products or services?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makes their products or services unique?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they compare to your business?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05642" cy="6858000"/>
          </a:xfrm>
          <a:prstGeom prst="rect">
            <a:avLst/>
          </a:prstGeom>
          <a:solidFill>
            <a:srgbClr val="B69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142" y="0"/>
            <a:ext cx="457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38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Competitors cont. &amp;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your product or service excel against other competitors. What makes you outshine your competition?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your company’s competitive advantage?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should customers buy your product or service over your competitors?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key strengths your business possess?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your company best at and why?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05642" cy="6858000"/>
          </a:xfrm>
          <a:prstGeom prst="rect">
            <a:avLst/>
          </a:prstGeom>
          <a:solidFill>
            <a:srgbClr val="B69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142" y="0"/>
            <a:ext cx="457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239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612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Office Theme</vt:lpstr>
      <vt:lpstr>PennWest Clarion BizPitch Presentation Template</vt:lpstr>
      <vt:lpstr>Introduction – Big Idea</vt:lpstr>
      <vt:lpstr>Define the Problem</vt:lpstr>
      <vt:lpstr>The Solution</vt:lpstr>
      <vt:lpstr>Target Market</vt:lpstr>
      <vt:lpstr>Marketing Strategy</vt:lpstr>
      <vt:lpstr>Financial Projections</vt:lpstr>
      <vt:lpstr>Competitors </vt:lpstr>
      <vt:lpstr>Competitors cont. &amp; Advantage</vt:lpstr>
      <vt:lpstr>Conclusion</vt:lpstr>
    </vt:vector>
  </TitlesOfParts>
  <Company>Clarion University of 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sbdcstu2</dc:creator>
  <cp:lastModifiedBy>sbdcstu</cp:lastModifiedBy>
  <cp:revision>48</cp:revision>
  <dcterms:created xsi:type="dcterms:W3CDTF">2018-07-05T15:30:06Z</dcterms:created>
  <dcterms:modified xsi:type="dcterms:W3CDTF">2022-09-28T13:19:50Z</dcterms:modified>
</cp:coreProperties>
</file>